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Z0BN93HYX1.pptx,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ZXA31GYR94.pptx,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6P1S8UHGH8.pptx,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CSU25X1IJQ.pptx,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LRK3PJNKB6.pptx,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TEX2XBD1RA.pptx,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3SEX7NGGO7.pptx,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UF61Z5RVGR.pptx,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0HQE7AOZYB.pptx,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ABFW77TAWL.pptx,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LZ1TM8DGFX.pptx,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TEZ1CO463U.pptx,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XW68JYAJXP.pptx,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6HSBIXMIEB.pptx,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QDJJ4NYPJD.pptx,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3HSCRIO3TO.pptx,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O4CSCK1R6W.pptx,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6W6D1BHXQP.pptx,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W69ECCPEQZ.pptx,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2EN8Q7KSG3.pptx,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K93CHR11UH.pptx,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SJP7VRAYSO.pptx,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8H0JWNE0HG.pptx,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JI6YO08U8Y.pptx,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YKCROZFU4V.pptx,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1TAW8RM2TP.pptx,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4XJ77CD9I5.pptx,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52BRVN1QGB.pptx,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Y5IY43LZV5.pptx,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C3QMZW3ZIL.pptx,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T0OD6HQYHO.pptx,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RFPFRLJCAH.pptx,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N6JDVHPTG4.pptx,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