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76TU2VPWM5.pptx,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COMU8XUTWL.pptx,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MTPFSCPL25.pptx,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LR722FB3Z7.pptx,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NO51P2V1WI.pptx,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JHOBBO43N1.pptx,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LK2YGAKP9D.pptx,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Q4L3D903C2.pptx,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4SV18IRIR2.pptx,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PB0V355PAW.pptx,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BRH0J997R0.pptx,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NCY36AO20W.pptx,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OC5OZT9AXC.pptx,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2DXPAYR531.pptx,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8A7FCH7KAB.pptx,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RJKPDBURYU.pptx,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7S1T8EIS74.pptx,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CSA{X}, L3AHVAVX3M.pptx,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QC6CUB76K9.pptx,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TZOQSC4QDE.pptx,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BGIFK6ZCM3.pptx,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R06NL8T1LY.pptx,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