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E25NSJHOT8.pptx,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JO0TSJ7M8J.pptx,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SXEXANC8DN.pptx,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FLP3X786RB.pptx,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NSLSMA75T5.pptx,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52OO96JHID.pptx,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QEJNYH49DU.pptx,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ILB07ASUM8.pptx,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NS1UUHL1PK.pptx,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9GRF7UGMXR.pptx,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1JYX3MT970.pptx,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1W6HZMQFEG.pptx,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NVJCNI73TJ.pptx,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G7987YFGFJ.pptx,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R9Y367YR58.pptx,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TE0BSWOB4N.pptx,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WX9Y7J3849.pptx,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CSA{P}, WWHWIWKIMV.pptx,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GI35M2JXNN.pptx,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GZW29HT6SW.pptx,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QDIMV5IY1Y.pptx,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N4NX7NTBPZ.pptx,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6IV0B7KO5V.pptx,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GZ02G4RKDC.pptx,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