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P3XLGRZ29L.pptx,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JI6L853RRM.pptx,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95J0TGW8R5.pptx,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BULNLDQUN8.pptx,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PFS5Q9BI63.pptx,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4EXJ6QPO7G.pptx,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9MJV5ZEPZL.pptx,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QJ70O9NU58.pptx,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GVNYJVSPIN.pptx,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ILZF98VSDM.pptx,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VEGNTDSI5Z.pptx,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O3YEAH6RBK.pptx,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7B00IK2GN9.pptx,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IZMNOEIP4E.pptx,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O2C24TSBUE.pptx,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RYRRN0XDPE.pptx,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QV7IJQSD1Y.pptx,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FKR42EJ60D.pptx,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3J7GY2U94V.pptx,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1NZK2O7TYW.pptx,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H4EV9R6QA5.pptx,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GG1QYHSRIP.pptx,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TA0MBEA61U.pptx,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LUST19KITE.pptx,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PE6DA245DN.pptx,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QCI3AKTGSE.pptx,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ED96J29QIZ.pptx,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VY9O7KWOVC.pptx,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1VUL97FN9Y.pptx,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SFELZBHH6B.pptx,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9FT0VFZNB3.pptx,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Q7V0QFVMHI.pptx,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LTZ0MJ95LK.pptx,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VKR9SW4M2O.pptx,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59L1VLCS30.pptx,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CSK937MBIA.pptx,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3UC62R3SMB.pptx,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W4H8PDBFQR.pptx,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4GZY80DGRG.pptx,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0J3D63ESIV.pptx,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