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9CEBH3N3Z5.pptx,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TDEXQ38MG2.pptx,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Y87NYZ5YH7.pptx,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IFQV1M9KP6.pptx,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3I3YJECAQJ.pptx,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QMDCXMA441.pptx,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JZ1LIH8DN3.pptx,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2H096J4K5C.pptx,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Y8D7K09CGI.pptx,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WFGGW93L2V.pptx,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1W0YJIEU9J.pptx,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W5QUDO71AA.pptx,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FCY4EUXV60.pptx,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TRA09O6YK4.pptx,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ATZ7VRN8AS.pptx,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P2MYD2Y2G0.pptx,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I9RRQCRVMR.pptx,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Q3TOXG0B59.pptx,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J5TVQSTWHU.pptx,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3K015BYXJ5.pptx,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U3CUNB8SXK.pptx,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7H1EB4AF6W.pptx,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HGO8PCEOJI.pptx,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C1DB143CRT.pptx,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RQR4B5BYIE.pptx,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8GS4ADGT8J.pptx,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44IPIU20LG.pptx,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W5WZ8VZHP3.pptx,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ETH621UJVR.pptx,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URD2X7LNVU.pptx,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