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GQRLAC2B21.pptx,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UKYVRO2BGS.pptx,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1QYJ38SLHT.pptx,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Y16Q4MXHA6.pptx,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EB6WCZOAW9.pptx,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O61DGEU1YN.pptx,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MCJ9BVRJSH.pptx,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SF26EOHQ8Y.pptx,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VTBX0TWNP0.pptx,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LU85MQZTD2.pptx,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66GA7HS6MK.pptx,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Z89MV2EH18.pptx,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2U5CT5Q8OJ.pptx,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G5R671ZJK2.pptx,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6YHMKNYBFS.pptx,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DBZ9L3DMSU.pptx,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1MRFPMVCZK.pptx,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NCTPQJABDI.pptx,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60R02OYOOO.pptx,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71ME14OXZJ.pptx,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866MUTWN7V.pptx,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GD89JYD3JH.pptx,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M6NNBPAQDO.pptx,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6V5P8NF7QW.pptx,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VMI0SP98YE.pptx,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FJNLEVPHGU.pptx,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KYJNW6T9YL.pptx,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BNYVJJCSFN.pptx,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30DN1GBYZU.pptx,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9ZKNHA672Q.pptx,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