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LUXDM48KZ4.pptx,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VPYKL9BA7F.pptx,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90RVYEY59Q.pptx,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WBFBVXG5AF.pptx,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JYKCCQS77G.pptx,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ZDRHWUR6XU.pptx,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JMZ39D3XB1.pptx,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DI4C8W2NFQ.pptx,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Z2DBF8YD3Q.pptx,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UF1NFMY6QS.pptx,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48M53GUK3P.pptx,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FGYD9AIVTJ.pptx,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184GGCW0GD.pptx,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SG05PPN6MV.pptx,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K95BP6X6IF.pptx,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UWCMMV9F6G.pptx,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WPBENUMSLY.pptx,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LXO4YBRB2U.pptx,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OXYJAI46TV.pptx,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VDTHTUPB20.pptx,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LQTZH1O7T0.pptx,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N0YH740QES.pptx,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6O60R5OFGM.pptx,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S94M78J8CC.pptx,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KUXJ3FVE5B.pptx,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G94JMWGG3B.pptx,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V5I6XA7EAF.pptx,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1T5D8ORFLO.pptx,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NXNR15UI1Q.pptx,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WY2RB3P39I.pptx,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RRLCVW8HJ1.pptx,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