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YTTD0H2L3U.pptx,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GMWWZT0VPJ.pptx,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MIY6CAGSFJ.pptx,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FBP7Z5NLB4.pptx,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EDVVT5CJQA.pptx,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31IOQ8GAXQ.pptx,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