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VF3ZOMP79I.pptx,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3O4U9XAJ46.pptx,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C42O5BC8WT.pptx,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6ZPDEQ0OEY.pptx,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1743GBB671.pptx,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0X6ZQR7ZA0.pptx,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DBOR54TAGC.pptx,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IOXZCHRW2Z.pptx,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QGNFXJSAE1.pptx,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88RBIMP0LO.pptx,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CQAHMH5QGQ.pptx,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9OWWZUPVI2.pptx,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T8FTGNDVDY.pptx,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X4TN8E4Q8B.pptx,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K75MOPE5JA.pptx,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BX3XLTR2SZ.pptx,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3N0EGS8AX2.pptx,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0WWB6KBT4L.pptx,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1Z9SUAVP73.pptx,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5N06HQCW9A.pptx,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QERWE6K6AV.pptx,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PEL2EFFAVL.pptx,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64ZJAN25E1.pptx,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73AGREHZ84.pptx,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CV1GWG5CA6.pptx,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ZLP62LALRL.pptx,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H8TYQH5H79.pptx,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MK6WYGHZLI.pptx,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9RU6X1GKP7.pptx,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P5T1CQRK6X.pptx,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TFX5SPZ14A.pptx,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A73CUQ13C3.pptx,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GXTIBCQPMW.pptx,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SZK0DEIL7X.pptx,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MFWFFLP1ZN.pptx,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SY2NAQXWRG.pptx,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QVSODTHP21.pptx,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YCJ3VFHUHN.pptx,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LQAKIKJRX8.pptx,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EKC0APM0ZX.pptx,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GO1MDT9OT3.pptx,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