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WSA6ZKXW96.pptx,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KA38BISLOK.pptx,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PLQID1EZ48.pptx,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L9O4T65QQ3.pptx,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FO8AL6HYG6.pptx,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95V2MWCC5C.pptx,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5T4KIPTYPI.pptx,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W2EL6SWIQD.pptx,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MBLVQZBT5G.pptx,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RI71AKH602.pptx,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CXU4BT3TEJ.pptx,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E6G3NJ0WLK.pptx,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IBQ46A7ATK.pptx,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I75QCOG353.pptx,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VQRGA1SWR7.pptx,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RFJC3QYPHS.pptx,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JTIJ8DMAOI.pptx,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O8SHQFLZ8M.pptx,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9UW7CVERK1.pptx,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T31M145C29.pptx,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W684YA9IZV.pptx,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6F419SG34N.pptx,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32I2G66TQO.pptx,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BPH690Q43T.pptx,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VI1KN2PO6E.pptx,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UCVZT9XXWD.pptx,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WBFDSLSGIZ.pptx,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5GI8CB4UCB.pptx,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YVWKYYJ8FI.pptx,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5454RMN1YM.pptx,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R7P7Z2ZWX9.pptx,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HT1NPNCYZR.pptx,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M4F3MJRPII.pptx,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1SS9GC1DC2.pptx,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GZJAESWUQ5.pptx,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6QP7HP14MB.pptx,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O2X2H4NT5K.pptx,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IAMY7PB05J.pptx,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YI0BJ80SDY.pptx,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