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AHX8TSE2CB.pptx,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QJYU2H22RP.pptx,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PXR5G8ITQM.pptx,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F8EXD6M1XK.pptx,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NRCGSZLITS.pptx,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E2K1ZJ2774.pptx,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4Q5ZYM7VFH.pptx,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I2WSOUE2AZ.pptx,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ZT42E7V23U.pptx,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W2W1INLQPZ.pptx,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550CQVNADR.pptx,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VQK50VGTIN.pptx,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I3JU49X6OX.pptx,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DL5WEV4ZKX.pptx,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FZXF5135X2.pptx,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O130CAT8DJ.pptx,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OQXX4FNHKZ.pptx,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6668PK7QKO.pptx,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EIDD72H847.pptx,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GRE6XAPF5A.pptx,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WCGDNL68EN.pptx,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6K3KKRV5GY.pptx,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MGGYY1XWJ9.pptx,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AA2BHD600L.pptx,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EBN48QSFWA.pptx,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2PY5J1JFRN.pptx,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9A4THARSFM.pptx,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O0AQL9U9OO.pptx,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