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J35F28ZW4Q.pptx,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WEB4YUNBUO.pptx,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94KOB9GO9Y.pptx,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9MZ0T3W7QB.pptx,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RNDHV7IT17.pptx,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XXH7MDIJZH.pptx,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1BWNC6QYHF.pptx,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GILWZ8T2MH.pptx,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XS6SL7WTNO.pptx,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FD8844TXSL.pptx,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4XOPWYC1L2.pptx,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BSH5CJHAOV.pptx,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8ZM4IFG3UD.pptx,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O3VIJUJKMP.pptx,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HCVTX20YYQ.pptx,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7KK7FEAZ8B.pptx,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KV0YET9FG3.pptx,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SD16GWVYTY.pptx,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Y851WAVPMX.pptx,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TTDT6EJGSA.pptx,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T8X737DMXK.pptx,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HWROI73H9D.pptx,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UQ99XUVN0Q.pptx,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SR48QFZVV6.pptx,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8ZPUXHI8HM.pptx,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