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OWGONI54Y5.pptx,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RXND85T6PN.pptx,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IH2CZ86QAY.pptx,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CN99IUE4R0.pptx,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15QNRP02TS.pptx,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53Q46404GO.pptx,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F6971PJ6WS.pptx,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EJOC9Y4OM2.pptx,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95DTUG5JY8.pptx,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VVNWUMHS0P.pptx,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CC5HLJEWC9.pptx,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QE9UXWFRS2.pptx,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IBL89APQJ7.pptx,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34WHTSNA2Q.pptx,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5EJSQ1OEAA.pptx,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B7SW5ANDT8.pptx,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JUETMK4DLA.pptx,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C6QRNSQBHM.pptx,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F2Z0XBSGJ2.pptx,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VY5WQRZFAZ.pptx,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Z2ESJ2V5Q9.pptx,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09N05VKOJL.pptx,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MTXH24GCVI.pptx,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M9OYS4PUO5.pptx,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W69O9ULWJM.pptx,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OFTR5OA6FE.pptx,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BACX9R9ET2.pptx,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BWBEA54ZTO.pptx,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SRQWMRZ095.pptx,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3YFMWP30XG.pptx,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ZIRRHU01X1.pptx,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FTY6Z1QK1G.pptx,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XK0PIZ0TYQ.pptx,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20PHVYBV3N.pptx,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RCI28I5JMX.pptx,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ANSA42U4PJ.pptx,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B271BJAOW7.pptx,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6X3X0CUDO0.pptx,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EG6W144JZ5.pptx,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WOLKJI7ZDR.pptx,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H0E7BGKGQC.pptx,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765Q14D7O3.pptx,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8N1FOLHHDY.pptx,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5510VNNQHI.pptx,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TVFXAC4O1U.pptx,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L2JU3ZDZGG.pptx,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PK3VW38497.pptx,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GKZBOZ79FE.pptx,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6K20PKRPFF.pptx,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MGKZYPD4C9.pptx,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CD6QZH1UQU.pptx,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