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P617MZLF6Y.pptx,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PA25A3M7F1.pptx,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QBYZZJ5HQJ.pptx,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5A2P26N4UG.pptx,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399LTPD8PX.pptx,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70NT5U1CG3.pptx,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NVTRII51CC.pptx,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WOWAKUZPXN.pptx,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D7DJYET56Z.pptx,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CSA{Q}, I3XJXND67L.pptx,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B7BOJYZQVD.pptx,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UF16GMT6GP.pptx,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F7IR6B6PU7.pptx,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QEPQUW9GW1.pptx,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WV7W8T1PUB.pptx,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J2ZHTAS57V.pptx,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03156DVIV0.pptx,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HGB3JXWH2G.pptx,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LEC3B5WGNJ.pptx,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E4JLGZMGGT.pptx,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DCV2315WUB.pptx,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