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X4CGII7Z06.pptx,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WA8A2925XE.pptx,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CSA{V}, 4QTE71RJRO.pptx,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75CIOH4BOB.pptx,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XUBXKB2QUQ.pptx,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R5VUYDTV3I.pptx,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9P5VQND44J.pptx,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OXVG3J9IIN.pptx,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LDRSR1CZXP.pptx,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WFS67ADD7R.pptx,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C1QRUM5SS9.pptx,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TXD64FF7ZW.pptx,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YADJU2B95P.pptx,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OFTKI7X3PF.pptx,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2YBEK4DG65.pptx,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KU0LN702VE.pptx,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6JHUDHW5KC.pptx,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4UT46GQOME.pptx,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6Z8VLZHE6K.pptx,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8Q1BJW1YAY.pptx,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ILA2CNGTWR.pptx,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PZCU9V6AT3.pptx,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EE7HJBNSMO.pptx,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Y4FV6M6WCT.pptx,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RBN22TI5UW.pptx,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855UJDTWJY.pptx,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6BNXS5QXFE.pptx,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XLMCFWG5C7.pptx,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6Z78ZU6VBF.pptx,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JQJJJYSGY6.pptx,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G6UQ3M8DAV.pptx,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BCJU5HSXB9.pptx,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