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FUVQS0SOVX.pptx,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859GFFB7C5.pptx,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0Y1XNDK4V8.pptx,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1BUYFZPP5C.pptx,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CUMEO5B7W2.pptx,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NW8R24O23V.pptx,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1HMRBE10JJ.pptx,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JT4Q3BHWLU.pptx,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1AAD1TAJI6.pptx,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CPZYWNI9ZA.pptx,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M26R3173PF.pptx,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NABAPJBRAL.pptx,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PMRCE07ZLX.pptx,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37FQ29FYE5.pptx,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HG471GEO12.pptx,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RBMBBL6OAL.pptx,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YDLVXK9SDU.pptx,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CS3IAMRW6U.pptx,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1X6NUKIAYJ.pptx,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5Q2ORRORJ1.pptx,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7RPOKJ5KA1.pptx,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Z4O9IXZIDX.pptx,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N3UZPCJS5L.pptx,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IBLIT2QQX8.pptx,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Y8JU7VEVY6.pptx,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SFUYDY3TL4.pptx,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88N2W8BIDD.pptx,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OOMCKNSAAQ.pptx,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4QPSY5X9NQ.pptx,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X7C95NMDA8.pptx,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6EHP0HORMD.pptx,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V501369PKS.pptx,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27ZS7ZXRGD.pptx,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T59UCJBP1U.pptx,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VMC8O70PZ6.pptx,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