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NYR1D3HS7R.pptx,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8K0NZSU6M8.pptx,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FUHRI31443.pptx,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SM8LJOV85I.pptx,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RLX0L0ZHH8.pptx,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J04BH3RV9L.pptx,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JC8UKMZIL9.pptx,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ASCGOQHURC.pptx,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JI1QMJHAAN.pptx,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GWH6BC5EDB.pptx,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8U532TGG6X.pptx,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GW3XN1LBVF.pptx,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CVYNFXKZ20.pptx,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6OR6F6DAI2.pptx,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3U9MQRQXUC.pptx,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HWBPA8931E.pptx,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72NDMKPM44.pptx,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TR18HCOTXY.pptx,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H1D5BX3MTZ.pptx,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P00FR6CTDK.pptx,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FD4NIIODPX.pptx,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3QKJTBJ94J.pptx,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EIKTY1UKDY.pptx,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BVLGRI4SRD.pptx,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