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IDKKA8KS6L.pptx,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CBTS84MQSN.pptx,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J5U8P4XB6F.pptx,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82F2BBYMEU.pptx,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3LNX6YM7H9.pptx,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Q1BTJBO7Z1.pptx,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WSWUTU3AAM.pptx,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19Z7QDBYIH.pptx,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8L1T6XBLOD.pptx,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ZYKFVF6H43.pptx,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C6WONPXK0V.pptx,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646I0FWL2G.pptx,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YHXWKQ37LA.pptx,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9QNPGOFZ5X.pptx,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4UMUUV821H.pptx,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O22RIU8SU3.pptx,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BIR1DLTH80.pptx,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6S6PD16RO0.pptx,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