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ER1UEHPUFA.pptx,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XZM3O96JF4.pptx,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QGZGYNCCIK.pptx,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8OI457FXGB.pptx,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