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LY1TQT5KIQ.pptx,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8YKYPX9NC4.pptx,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GR959X6WUA.pptx,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SZDAIA8LFH.pptx,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2IR058NFZP.pptx,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R3LUJO84SD.pptx,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BZN2KD6773.pptx,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ZNYGCI5T6P.pptx,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MC56AYPCQV.pptx,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LZFKD657LK.pptx,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9BD7YYD895.pptx,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X4RURQTTF6.pptx,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2QP3E5XAZW.pptx,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LKSVGIQCFN.pptx,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0CV4WVMJ9F.pptx,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LULZES7LUY.pptx,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JZQMQBY149.pptx,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ACPHGBIEDF.pptx,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GPXMUSJ462.pptx,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R9RYZ6WBN2.pptx,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F1SL2F3YWR.pptx,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4TFRU2LRPS.pptx,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Z08OIHDR2F.pptx,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ZAIJC6R0DD.pptx,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4N9OHE9VK8.pptx,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HMSV89R1ZN.pptx,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R3EOWSRS4N.pptx,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RHE6EVWUWJ.pptx,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6FRHUI97RK.pptx,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2FRJCRA164.pptx,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95GF2JZKAU.pptx,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4B1TMDW053.pptx,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MW0UNZJVJB.pptx,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OKY5VAGA43.pptx,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KXJBUCZ7U5.pptx,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FF1LC2W4ZS.pptx,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5A6WSBFAG0.pptx,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ORXKU1W0WO.pptx,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8318UNAIT7.pptx,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8VSELXPPSA.pptx,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XZJZ0PZLL4.pptx,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LRSGAAODII.pptx,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1F1J0SRHMM.pptx,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XTWEUZ74JJ.pptx,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