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25LQPAAOVT.pptx,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GRP8UDN2DW.pptx,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2LW6I1H1VN.pptx,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MRP1JY3QXY.pptx,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7VH1T16XGE.pptx,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34F8DICGF3.pptx,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M4G5D4Y5II.pptx,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ZO7YD4QSZV.pptx,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TW0NZ9CNCH.pptx,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SMR2ISJAQN.pptx,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CSA{Y}, 5UMF7UG13B.pptx,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JXSUSL0GD7.pptx,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RF34KG9FQF.pptx,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T2LFJ276H8.pptx,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OCZKCNERGH.pptx,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F6CUWIZRA0.pptx,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JELRGJ24DW.pptx,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