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PBZEUJVU19.pptx,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YHUPP6DABN.pptx,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TMKPTM71S1.pptx,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ZVBZNM7E3H.pptx,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GO2OCZNKK1.pptx,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DNR4TT3URZ.pptx,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B6F8RSHY5O.pptx,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HOT74FCEAI.pptx,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AJB1X7QJK9.pptx,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IQLL7IVEZS.pptx,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2BA8GK2MDQ.pptx,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VX127LQ4YZ.pptx,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23T5R4DZKK.pptx,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HJZENJM21R.pptx,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L7AK5QA9DE.pptx,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YRTA4M18IA.pptx,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1WXLN0OAOH.pptx,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1BI58IWL8U.pptx,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M4DGE2S7IA.pptx,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ICTUBYW1FF.pptx,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EWPFTA3N30.pptx,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3D88JG2F3T.pptx,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W4U68HPQTA.pptx,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I27EYKDBPN.pptx,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5248YK1T2E.pptx,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