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OVCV44Q2IK.pptx,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OEUIWH1CS6.pptx,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4ZIS6JT2XR.pptx,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RCE26EAUL0.pptx,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GEKWFXGUYA.pptx,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0YSZ9APBH3.pptx,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SZM85676TN.pptx,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TUQBYC9K4X.pptx,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LJ42Q4XHH8.pptx,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QEER504JMO.pptx,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9SVC8LMXFM.pptx,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VYJUBRRU5O.pptx,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ZM1B6ZOH5Z.pptx,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DRSRZLRIOC.pptx,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KU3D422E9R.pptx,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8YZ4ESNRLH.pptx,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FAXLOVNMET.pptx,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MOUT95AHBG.pptx,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L1B8QZ180W.pptx,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WCT5RAHDX6.pptx,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3RESM30WEV.pptx,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ONAYKTHY30.pptx,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ZNPHHA8V1F.pptx,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MIK8V8BD6X.pptx,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98Z0FO0L6O.pptx,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N12L15EVSA.pptx,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GI040OQEMJ.pptx,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GVN2H4D55P.pptx,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RS3YXVYCEP.pptx,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HATSRIW26B.pptx,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RMM628YTRB.pptx,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096XQFWDAT.pptx,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