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QVJSPGCGMY.pptx,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QJZ1YCU5YC.pptx,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8DX67G87XN.pptx,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V0ZDC7PVGQ.pptx,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BCXCRLDZVK.pptx,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KIM0L7J7ML.pptx,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96FO4126K2.pptx,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I48GQWQG65.pptx,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4Q4JGCIZVR.pptx,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HYEE2MAFAR.pptx,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BPGZRTSAZF.pptx,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9OVNGPOFFO.pptx,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IQTQ7O9HLL.pptx,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XHRKA5KMLM.pptx,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X8EIFHFPNH.pptx,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MHLSRKGTBY.pptx,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XOA60ZVNZ5.pptx,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A1YAXNB2PI.pptx,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UOGCAJFUUC.pptx,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Z9WFQYAAK3.pptx,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X84KXSBTKZ.pptx,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BCDDRNZQOG.pptx,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T4WZ2KD4LJ.pptx,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Z7Y8AYPCGV.pptx,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F8M4GP9UV2.pptx,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Y3FHZSVADE.pptx,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VWX0QYM510.pptx,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G3KHJB0EMO.pptx,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N8FIGVJRJI.pptx,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Q82P4E8TF1.pptx,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D9R8SXDTD9.pptx,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