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ZW425Z8Q53.pptx,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PPTB7M1VSC.pptx,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ZSLSLKULG8.pptx,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44N97X3S10.pptx,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VKX2UV0OGF.pptx,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RR7VY700LG.pptx,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9O8LSAA8VS.pptx,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G0I22DLYLE.pptx,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FKY5UIZL2B.pptx,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HMNJ7ZS1GQ.pptx,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ZJ1LCNPGCU.pptx,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2Q6HEJ8UUV.pptx,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AXYITLQI8X.pptx,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K4DOLFJEU0.pptx,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UYPAWKJP5E.pptx,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BB6QYU90FF.pptx,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GY25PH1FBX.pptx,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KRTIDEW7Q2.pptx,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J1CF1E89X3.pptx,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UFQ8D37T3K.pptx,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8C4XF50MXW.pptx,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6VZVGCYDEY.pptx,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45YFUK3A3P.pptx,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D88ZI9UCMK.pptx,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PY64JP3MR5.pptx,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R8MT98J4O3.pptx,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3GKGQVQ0VQ.pptx,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X97C0XBN03.pptx,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C1YA6N88D5.pptx,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RWEOJSWU4B.pptx,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LEKGDPNAOE.pptx,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DXO3TBMNCL.pptx,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YENH0U3ANP.pptx,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VGU1ZV9P6F.pptx,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QMK6534570.pptx,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