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SRZ49MC7R1.pptx,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QRKC9QRV1L.pptx,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ENYTC4GQJY.pptx,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QIOV61JA1R.pptx,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L3UUPBCSRN.pptx,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O30WXPQJ51.pptx,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JVAHQKDN4F.pptx,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LV4V5PY2NL.pptx,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5MISFGKHA4.pptx,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WM47HR0D9M.pptx,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1DEAP817EG.pptx,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C81575V43M.pptx,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PZ03MJ05RO.pptx,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6RHM3IWAPF.pptx,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HFL7784GWJ.pptx,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LGSYDB3KVW.pptx,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F1O2GAV869.pptx,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ZKD9XX1W11.pptx,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G70GN2VPKV.pptx,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CU0DZYLM1V.pptx,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Q72MAAYNUA.pptx,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LWMMUYI54O.pptx,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VQ0WYPZ7TU.pptx,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LQH0AQ0FX0.pptx,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YA29PF1960.pptx,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HADPTJCI5U.pptx,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ZVXUKN5TP1.pptx,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EX8CTNEREF.pptx,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YK26D8VEFR.pptx,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XAX3QRFFKA.pptx,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QWJIX2K6RX.pptx,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