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FREUZNV2EX.pptx,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2Y69N843QA.pptx,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1DCGM57BMI.pptx,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8NWQMBW2LZ.pptx,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LLSIJ7S1D7.pptx,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78Z1T16ROB.pptx,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12VEDW0A2P.pptx,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4P46FGX6IT.pptx,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ASDNO4Y7LF.pptx,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IXR9YVIXSU.pptx,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LUO89ROMCA.pptx,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FU6RNCAWNC.pptx,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71ZKV4G9RV.pptx,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EQ4CRA30YJ.pptx,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VHR585HMY9.pptx,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2TQVSQ9KQR.pptx,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JPU1Q01UNM.pptx,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CWLRYG852B.pptx,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8JW8CGCE3X.pptx,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KQV4IQ82RC.pptx,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J30BDUH8DG.pptx,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DCT88W5YAB.pptx,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XDGLN78EQY.pptx,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6X5K3A38CQ.pptx,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H9JAMRVXBH.pptx,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LPBLCZCPTP.pptx,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8RMA5DLZAX.pptx,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ZIW8RFXIK1.pptx,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4AUSVG4GB2.pptx,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UP3BSE3NAE.pptx,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2SHV7EOUHE.pptx,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UE3YP83C0J.pptx,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N9IOOXLKEA.pptx,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PNXMTQ4EYO.pptx,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8RFDJMAQ06.pptx,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RW0R5O8KW2.pptx,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G5E4XJ4U66.pptx,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K0V05T6ROZ.pptx,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HZ4Z13Q3WZ.pptx,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8MYVOU4RCW.pptx,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EGQF30BD3L.pptx,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ISHT81EEL8.pptx,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C29BC5FWJE.pptx,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N0HTTOE2EC.pptx,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0YSUNWWHAO.pptx,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KCBYKLHD4Z.pptx,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JX7KGNU84Q.pptx,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7Z8A22B0M6.pptx,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BWBSTV33S5.pptx,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