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0WM6G8CS4I.pptx,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A9SBDU7H3A.pptx,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JQOD998FYM.pptx,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XA7VQJJSQQ.pptx,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8776QZFP43.pptx,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8K5L4G2BPT.pptx,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A3ORYVURLQ.pptx,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EO7RTCCONJ.pptx,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P0HM9V4YLZ.pptx,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HSW1IMCTHR.pptx,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43L5MMUA6M.pptx,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LQHDESFTIY.pptx,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0I4L0WQ581.pptx,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YWVI7QP127.pptx,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DQ55OOVNUC.pptx,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YMCWRCJGE0.pptx,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TMEH8PENU0.pptx,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H0HVA0TYDR.pptx,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5WOISGN9FM.pptx,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Y11MIY1NCM.pptx,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1QES0DDZTC.pptx,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P4G6D8U8U6.pptx,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12MZM0PQJ5.pptx,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5XA6LVO1KS.pptx,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9TWAYCV80W.pptx,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VRQBJAIV1X.pptx,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QR3ZZH0H95.pptx,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A2QCBLFYD9.pptx,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KY94J1HKNH.pptx,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1QHJ704J4M.pptx,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S2M6RXHYG5.pptx,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ZLJ3G4S2G7.pptx,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Q5WOUJXRQF.pptx,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4HG8A57RHA.pptx,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