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HHJYLI95OJ.pptx,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9NOV52C2AS.pptx,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SJEYS38O7G.pptx,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W9DW7F70JB.pptx,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89ZYWZUP8A.pptx,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05QVXG8OOY.pptx,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W0QM1IOY07.pptx,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KEM2V1AC8Z.pptx,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7RK4A8VZ3V.pptx,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Y8HHZ1ECWU.pptx,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5NMGHENZQ6.pptx,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N9M971QDTK.pptx,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1NZD7YEQRA.pptx,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5BL1BTW8NR.pptx,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9B462T1SJP.pptx,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WZ76V43FJC.pptx,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34432MQFSR.pptx,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B3RIX5RUZ7.pptx,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S9PBXC2YJK.pptx,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NFT59L5E5T.pptx,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857HS4XOSI.pptx,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PBRXJIPF1T.pptx,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