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1NHNCOYKII.pptx,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M77PDLFSEA.pptx,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ASL41VBB8B.pptx,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4IFPY4204L.pptx,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0NCWTHI0KS.pptx,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LPZYAU2WUC.pptx,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NPFNHU3BLJ.pptx,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Z4MJP8XAFQ.pptx,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T9LDK619SZ.pptx,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A69DXQIC7Q.pptx,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2ZXFD67ZAO.pptx,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4AG16QCKV8.pptx,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3V7WW53Y35.pptx,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EUISJVC9JE.pptx,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ZL6HA0ZAHA.pptx,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BBYOXF4BBN.pptx,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