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X45QRPSPW8.pptx,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AKJJZKS2EB.pptx,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2O7ZCHF3F4.pptx,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FJKV3SMBMW.pptx,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E2L5Z1PXNC.pptx,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X8A6P8GPP1.pptx,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WWV7BIQ1TC.pptx,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M008W5CAR0.pptx,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OL5JXA0OIA.pptx,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ZITJQFLP1L.pptx,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EIFD7T22UP.pptx,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KAK6DKVGO3.pptx,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OSOC3I9CGO.pptx,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TMBMTTCWZA.pptx,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818HRFCUO1.pptx,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E81R110FCL.pptx,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W7861WUUIK.pptx,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YUJ9PW9GHE.pptx,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AVQ5XSENKP.pptx,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2EBDE5I01W.pptx,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EVJ36TK7X1.pptx,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2RFQ0DYKAS.pptx,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R, 11J8LBBEP7.pptx,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XO6LTO7OYH.pptx,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XLLED79Z95.pptx,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EY89ILR100.pptx,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S4B9FTLKJC.pptx,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4, QS8XQ87CRC.pptx,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I3NP3V7ORH.pptx,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OOLMWBB73Q.pptx,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PDHEO03S00.pptx,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0IOLP3JMI3.pptx,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YF1RPL0UP3.pptx,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XUUDFBSWLE.pptx,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NYV8T7XDJ2.pptx,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IYH8KVG85B.pptx,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HC9IQDTRV7.pptx,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0ODOV4QBMY.pptx,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72XODLJXND.pptx,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47229EHUWE.pptx,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LSMRM12VEX.pptx,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CXEGJ0D728.pptx,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LWELITMTVZ.pptx,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GG6GDNWC4M.pptx,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IDBNVN1UNP.pptx,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SP9KL3NJ6P.pptx,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WJ6Y54OSBV.pptx,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7STSSN5G6E.pptx,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XQJCB3SMRO.pptx,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2K8N1UOJX8.pptx,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DH0199DCEE.pptx,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R5W5O5HEP1.pptx,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TXLY51IQDX.pptx,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73ZJAOD62D.pptx,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EEXJQMQIAL.pptx,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A5Y1LFZLL1.pptx,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