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RH6PN9LUSH.pptx,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3FSBFGILIO.pptx,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MGH19CQ51P.pptx,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TV2ZUR1TX1.pptx,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UO2HYL2ZWI.pptx,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NJN56WS9Z9.pptx,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1R3BGM0K1Z.pptx,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CH5FW5OLKA.pptx,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CYA1HRE83L.pptx,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0EMY1YRROG.pptx,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PAKBZZRZNK.pptx,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R2P8F9165B.pptx,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5LLAGT4B2Q.pptx,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