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FD7VO9L94N.pptx,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AT6ZXFOKUZ.pptx,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5AZZN0WDM6.pptx,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H7PPXLOMW3.pptx,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GAR7AOH3UG.pptx,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E45CE1NV0E.pptx,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SA13WE0AWK.pptx,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JSBOY93V8S.pptx,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FKZBCG3CQG.pptx,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QBQ1Z3ZT2Q.pptx,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C1PLUIYXUJ.pptx,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ZVJ73SRXAH.pptx,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I27H0ZJW8F.pptx,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6TDQ8O70FU.pptx,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EY49NXL7YD.pptx,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5L1H059M6L.pptx,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UDG9HAY2DX.pptx,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EQC2YAWS7Q.pptx,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624AGJ665K.pptx,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XHKQ0OTWOO.pptx,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NMD2IW0L5I.pptx,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257M27V2B3.pptx,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8HWXCUX5Z6.pptx,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2LWZP75TXK.pptx,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SJP0WSCAQQ.pptx,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P7W0ZJ49EP.pptx,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8NNU0IRGEN.pptx,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YHULR7OBRD.pptx,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S1L4L3NXQT.pptx,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ABCLFNIQDE.pptx,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