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7LUZOXX77L.pptx,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6Z7BXXLBS7.pptx,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ELGLM3ZWSL.pptx,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WJEUL13VK1.pptx,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5YRO1SAK26.pptx,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YS51N3KBRB.pptx,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PW48UHUQBA.pptx,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91ZG5HSCUW.pptx,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K9ZJP7S1QO.pptx,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AQFZD1JIYN.pptx,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72DO1S60XA.pptx,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S4HYITWZX8.pptx,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SEZBXI6ORJ.pptx,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A6DD6SB7HL.pptx,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Y7EDLZUTK9.pptx,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P0X9GBTJEB.pptx,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CA4GJFFWRV.pptx,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9QIDNZJTEK.pptx,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6EKMGY10E7.pptx,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QH4DPY57F9.pptx,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H5G3VF4MSK.pptx,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ZYUYV1HTD8.pptx,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7V2GVQLXMY.pptx,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UFFJOC9DLG.pptx,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BQ1E6HS2AY.pptx,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4IB29OYZ3K.pptx,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HTUGUDRF8R.pptx,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RL2V3A4P00.pptx,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HNPV09WNGG.pptx,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