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B98H23BIOI.pptx,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45M0GLW2P4.pptx,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FAT9MOSBD8.pptx,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CSA{6}, 31PEJDDFJ3.pptx,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B5QYPM19AI.pptx,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V2HF5K94ED.pptx,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E5SMXVH1JR.pptx,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86SLL8U5C6.pptx,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LS6CP2SU1P.pptx,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ZO23SI84DE.pptx,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IW956M1CZ3.pptx,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PY5SAT4Z1S.pptx,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K2GQ3FXMDA.pptx,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S86HOR7YVU.pptx,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U4FEC4JPE5.pptx,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SB9U3T2SAZ.pptx,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ZWAMAUURF3.pptx,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TR977R7F5N.pptx,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MSJB4QDHL8.pptx,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GPDPXKSBQ7.pptx,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BPIAC0R692.pptx,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50D97ELD2E.pptx,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9EG1DGN619.pptx,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