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00CI3XFNFC.pptx,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STDFWNBYUW.pptx,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SCTQK66SUP.pptx,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LUKRSDV4IG.pptx,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92BVPX16A2.pptx,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QIRBEC4J9A.pptx,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QBW8SOAMTA.pptx,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QWV22LX1KB.pptx,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F05T5JNKGW.pptx,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S5R90GY5ZC.pptx,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CSA{S}, E8KYKLRXHK.pptx,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GEJ6VDFVZ6.pptx,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L45AV3RHV7.pptx,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722GEWP24B.pptx,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