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SC2C8GYEM2.pptx,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BIOTG7JQ34.pptx,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2WSFE331PU.pptx,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6WUDFEV6EK.pptx,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DUAEAEC2K4.pptx,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SUTA6RIOC4.pptx,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CSA{U}, SQDPH8AN1S.pptx,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II63D0AB5Q.pptx,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T4M14O84F0.pptx,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Q7NBF0AZYX.pptx,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DXWXGUKVML.pptx,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PGMIDJBBNN.pptx,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5TMZOU4EK0.pptx,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7V7NY8UNVS.pptx,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EXOWA69AMI.pptx,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K0Q6LDLWB4.pptx,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UMGDC7HN1X.pptx,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CK7BFB8YEC.pptx,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FKDKVRROOW.pptx,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3PEU42X677.pptx,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