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HTORELQBRW.pptx,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KZ1LIDQLCB.pptx,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MZQUGA2Y48.pptx,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7IUHTZGV5N.pptx,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N9AAWF3JCM.pptx,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5F2SXZ89ZD.pptx,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G8U199CC2S.pptx,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SRR18HB8IA.pptx,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HJGVSCSEN8.pptx,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UO8EN3JZRF.pptx,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5KAMVSX1F7.pptx,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OV7R1ENVNG.pptx,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3564193H9F.pptx,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UT1CELNISX.pptx,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9PZTCY2QUV.pptx,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4NFQYSH2CR.pptx,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MTWB68VZP9.pptx,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M2OK8CMOGC.pptx,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0AT393D9UQ.pptx,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F2WOFRY4UR.pptx,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JGAT7JJHNR.pptx,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RBTWSDL9R2.pptx,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Z3POHE16AX.pptx,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RQ59GUQ7LQ.pptx,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VJ2BJR5T9J.pptx,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USPF990GZW.pptx,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NWJ0GQTYEK.pptx,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Q4S5M2I0VS.pptx,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9YG4VVEO70.pptx,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3UDD75CG0L.pptx,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763YK8RIVH.pptx,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85MSUP5U32.pptx,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G4EV7NUA27.pptx,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2CWHZHS7PT.pptx,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I5VZ61KJ0B.pptx,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GYKUJCBOYL.pptx,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D0VM3RDM23.pptx,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7EKH8VR9GI.pptx,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V7MR3ZSOLY.pptx,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TTR16PM864.pptx,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TFYLSF7RGI.pptx,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2BNMQYKIZA.pptx,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4AC238PMZA.pptx,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69N6FTFBQ0.pptx,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YAAN3WJABN.pptx,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O2HXZ8A4VG.pptx,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KK8GQI4V58.pptx,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6AV7VBRYZP.pptx,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I84GF49NYZ.pptx,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E05B5U6GLA.pptx,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B49STXUB5N.pptx,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6BOUX7N5C5.pptx,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X3B3715UQV.pptx,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AUOIWPZWI9.pptx,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KYSP2IX0BE.pptx,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