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ALWMUM7AQI.pptx,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97F00XH7IE.pptx,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G8CTWGQVAF.pptx,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I3DVJFCMFS.pptx,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7XECG4E3Y8.pptx,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1D4CJIHE5Z.pptx,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MHB7TM9H2V.pptx,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H1030A81ZR.pptx,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322SYC35U3.pptx,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3FPXXQK69W.pptx,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VN84CA1U1V.pptx,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MB246Y303F.pptx,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62W0LUD5B8.pptx,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S8EB0QGHQA.pptx,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TUE0VBVAGX.pptx,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9IONARRKBJ.pptx,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ZN9CLYJHXW.pptx,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FBCWE8QD0X.pptx,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N0QIY4IOT8.pptx,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6YMSGG98M3.pptx,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HZKQT3XMZA.pptx,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B7MM4JV7VS.pptx,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