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75WEEJ1Q8L.pptx,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D3P9SGZ7BS.pptx,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X1BY9AL9S4.pptx,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7BFDXGL62F.pptx,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0HUGF87E08.pptx,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39N97GQW61.pptx,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IYMDJJ79FK.pptx,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7HBKDNZP55.pptx,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FS5FBILYQ7.pptx,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MYFRAQAG2I.pptx,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AKY1QXNKPZ.pptx,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0WBXWY0MLP.pptx,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IL05VUOFSR.pptx,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G9HDSEUMH7.pptx,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V2WCV4AUT7.pptx,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H0UDHED908.pptx,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LEDSSE83JX.pptx,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L00LTVR9IZ.pptx,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Z2842K168G.pptx,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3CUJS1MFT7.pptx,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E0IS3IU3PH.pptx,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ZJ73GU0BI7.pptx,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L476UZ898O.pptx,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Y811KIFB9H.pptx,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PZZMW1SDK0.pptx,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W692TZI3KR.pptx,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GULYUH8TI7.pptx,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XZIIFQH7KL.pptx,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7C8H84R2A7.pptx,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PHFJ86CA44.pptx,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4HJMNF8AH7.pptx,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QDG3KBST1U.pptx,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FQN0D3P06K.pptx,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21D6246HNP.pptx,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7QL27EN36I.pptx,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0ILKU4LCJ8.pptx,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OQQG6YKFFG.pptx,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5938C1F1TE.pptx,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LZC7SNRA61.pptx,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A0CKJ60YOA.pptx,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2MDRSY1MM0.pptx,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5PO2NUS86Z.pptx,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