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28DENFPV2A.pptx,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TGD7KILP0C.pptx,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MZXPKMORFU.pptx,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LE9SCJC0IK.pptx,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Q54JE2PD7C.pptx,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BG2PQ4FTHP.pptx,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EZJ12ZVHPF.pptx,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L922P32LDY.pptx,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E2HBJMQ1KY.pptx,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S7034AK3WM.pptx,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8QCNMIJ9KX.pptx,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8I2UA6MX2W.pptx,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4Y15GSN7I3.pptx,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WKFQX7C9MA.pptx,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AJLHKPZLMU.pptx,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YQ3L587UH6.pptx,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V30X8DNAMC.pptx,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LVTSBH5HQJ.pptx,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DMOLKJNHFE.pptx,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KO8GA77Q2R.pptx,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O6UWUEBEJU.pptx,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FXIOJTSAAV.pptx,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YTGMA26U0T.pptx,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BKVA7R1S3V.pptx,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YPXA2HWSAS.pptx,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KSQR6DWJNI.pptx,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90MP217TDW.pptx,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47BKBSUP0K.pptx,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BNU9A2L9U0.pptx,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1ODAP12WAV.pptx,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FHPGXQL7UI.pptx,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QNJPM328KM.pptx,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9OQ9DKYBLU.pptx,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