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9YGTDGP7U2.pptx,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YWE3E2PZH2.pptx,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ZZQVQW0B5Y.pptx,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VZGTI8M8OZ.pptx,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W332SXWVXY.pptx,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HV5SGCVLKM.pptx,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8PPY8TB1BL.pptx,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2RVO8TL1ED.pptx,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CSA{A}, CM1GUIVVE9.pptx,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AC1NFYDE3N.pptx,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POO2YJAZLS.pptx,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NGDZGJ9427.pptx,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00NPS13PBH.pptx,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DBMP3NHO6Z.pptx,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VWQH5606VD.pptx,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AAGHB4GG59.pptx,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GX4KEFHWO2.pptx,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OYJO72XD8X.pptx,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0Q9VAGKYE4.pptx,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5U46BJT80A.pptx,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4B3QGDJORT.pptx,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66IHW4J9BY.pptx,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VX3TI6GHBY.pptx,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MW505NH5F8.pptx,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3AR32YR5V0.pptx,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EDJ1JI8DD6.pptx,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SIHVOSVVAK.pptx,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9E9X3C0BF5.pptx,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H1JPSG238F.pptx,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EWL69BDC1O.pptx,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OX5IGEJOA9.pptx,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BISI5EPAQQ.pptx,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TETCWFOA6I.pptx,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OS3QN3CW9F.pptx,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EDMT0QLILI.pptx,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V4MAWQOE7D.pptx,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CTL57G1HD6.pptx,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IBEW69ATPV.pptx,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