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47470ART7S.pptx,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MWOY4FCICA.pptx,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NR5NL66M1X.pptx,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S3ZFJPOLP1.pptx,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Z5OHXANZLK.pptx,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YHNAKYSFQ8.pptx,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PPGSRO5X9C.pptx,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WVUVJYBCNA.pptx,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8S9GE3AOZP.pptx,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V46MGP5PML.pptx,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NJPV1KDM7H.pptx,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XC3P9GONMB.pptx,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KLIGETEOPM.pptx,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CC7QAUWQL9.pptx,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NYRZ3ZLDXO.pptx,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MTJSYD8T3F.pptx,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GMQICLAZQ0.pptx,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H4SBF2ZFR1.pptx,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J66ZD0815G.pptx,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G1N3OKGSSP.pptx,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R1CMV6GTKZ.pptx,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0UHURLTNNG.pptx,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