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EAHUQZ9EHI.pptx,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XROMHBI7UP.pptx,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NQBCM69A9Z.pptx,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TX3OBQSVNU.pptx,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4GBGH63GWM.pptx,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RA6NUDIY1R.pptx,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08OWJ4WRS7.pptx,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3KOP7407YE.pptx,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VNHMP4YKNK.pptx,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N5N7ZC2NTQ.pptx,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VCZ22CDNEV.pptx,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0JOGEIMC4C.pptx,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PGFGJT0H19.pptx,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Y99LK1WIDP.pptx,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8D2C40L91R.pptx,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TZXTK9XRDX.pptx,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ZCUEZS83BF.pptx,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RXLIX79UOK.pptx,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GN1U6W06BT.pptx,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WVY5S5VSG6.pptx,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GAT4UQNZGK.pptx,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8O8OGT4KFY.pptx,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273HK61FVM.pptx,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MUURF0IBCD.pptx,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5UIM2DVRZ4.pptx,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D6WCIWCOPV.pptx,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HLUPXFLQT3.pptx,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17QIEIS20G.pptx,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F4ZKVA07FW.pptx,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ID550SHAFF.pptx,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ZFP5YCA9JP.pptx,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SHUZMMXFTF.pptx,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I2Y9UMIRZ0.pptx,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1D39G366A3.pptx,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GQIDDMGJ14.pptx,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NHQSDSEZ0Y.pptx,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9L1MOQPMO9.pptx,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ZY1ZXXG4UH.pptx,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JADLHSL8GL.pptx,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ZDY04N035T.pptx,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T09JR29H2E.pptx,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JO9G74ZFMK.pptx,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X8097CW6I3.pptx,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WI421GBJD0.pptx,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8QUC2Y32ZG.pptx,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TU87O38E37.pptx,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ZA2SCRLLIG.pptx,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