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2K0M3FNDSZ.pptx,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BFORE3VFWO.pptx,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42P692JRKF.pptx,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DWKP6V7913.pptx,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OAYFX2GVLP.pptx,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NH784RE1C9.pptx,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D58LLWNM5F.pptx,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N4VII1F5WE.pptx,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L9JWCRR87M.pptx,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ZWF5G099VD.pptx,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JBBAE11CX5.pptx,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VPZG2AXQJC.pptx,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7I6DEHC918.pptx,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Z03WIVDKH4.pptx,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5ZPVUY15RU.pptx,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XDA4G4UH72.pptx,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YUPYIT4Z1L.pptx,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MGD468FC24.pptx,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5ANAU98T92.pptx,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NXF3CJHFWT.pptx,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RGHVMWBU1Q.pptx,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CYMRTK3839.pptx,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7YIJ6C29LL.pptx,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JAMAFR91AD.pptx,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1ILK5UUS1A.pptx,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GWA66E26PH.pptx,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XJM3Z5G9L7.pptx,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UO53O3AMJ5.pptx,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5LNUPM8I81.pptx,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OFISU811NB.pptx,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1M56Z2S5RM.pptx,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JP3CKZ7DJO.pptx,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MLFJMLOBTT.pptx,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ITHSN6G990.pptx,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28L41F00KI.pptx,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47FJZF4UT9.pptx,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NIXD8CQCBA.pptx,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JQGKEDB4FN.pptx,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UEJQAKM8YQ.pptx,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HF2U8QMWHA.pptx,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20CWO39TIM.pptx,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