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XDIZ6HO9LM.pptx,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PH1PWZJ90J.pptx,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B1W7N8U861.pptx,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5QNMZZ4RIC.pptx,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2ZFSCYV3EQ.pptx,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M14ZPVDU6Y.pptx,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XO6OEL4PN1.pptx,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CSA{F}, T8UKVGQ952.pptx,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1CTS1YYLYP.pptx,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YV61EVYBP9.pptx,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Z49I3NB6PO.pptx,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8S57ADBNCQ.pptx,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1C3EQ9T5JT.pptx,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BY24SEWUDS.pptx,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MYT3WVOJGG.pptx,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19AJBQVA60.pptx,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ICI13NY56Z.pptx,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IMJC46PDI1.pptx,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6P9ZGGP2RD.pptx,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G1TFYPGT1O.pptx,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UHCGF00IEN.pptx,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G4WGOS8XA5.pptx,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2RYQSUPXJZ.pptx,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UUOKFPBW1U.pptx,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14H6TQ61P1.pptx,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OMBLO7SB55.pptx,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33EK2VN2KK.pptx,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QW8A1ND8FG.pptx,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MLTLYWENWJ.pptx,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FQC0E9TDD2.pptx,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0WR3XI0SJH.pptx,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8GW3Q5RCXQ.pptx,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KDGCQENKJB.pptx,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TQP5KE2AOT.pptx,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M01J534FOV.pptx,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LYKYO8ITY5.pptx,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M1NM5B64DP.pptx,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L3PM9F6HH8.pptx,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03WL7UWC6M.pptx,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9DIVBJHHGN.pptx,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D5BVXVRL6P.pptx,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X0K0JSTU58.pptx,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