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XL3ASSIN07.pptx,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FF2YZQJJRU.pptx,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QCY85O6IOZ.pptx,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DQP8DTMAEF.pptx,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S3VK83IVEG.pptx,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HYBW7N9NUR.pptx,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A876RG29F2.pptx,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1JFO33P9EM.pptx,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IBR2TMEDV6.pptx,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RQJZNR17N1.pptx,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HWKKECW2KF.pptx,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8NYYSDXE0I.pptx,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IPL54O0H2H.pptx,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R01AOCO0AE.pptx,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3M1JLPHUAR.pptx,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1AEN5U8HLG.pptx,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6HQU94HV54.pptx,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9FIZJBKOQ0.pptx,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CHB62IIWFE.pptx,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F59W2GO3GW.pptx,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7433ADADV5.pptx,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L4FCCKCRIX.pptx,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EVT0AQV6XJ.pptx,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LYP0XPTE37.pptx,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SM3XVAYRKT.pptx,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W9PVHFX7WX.pptx,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B353JTFXE2.pptx,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K1KPJIEON9.pptx,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3X49I5MVCV.pptx,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E8SBV6B5KX.pptx,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03WM8NFTTX.pptx,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MFL8LINGTJ.pptx,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ZTBHHPN5GF.pptx,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BR7VRZQURY.pptx,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QL886B9GV4.pptx,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4CJL2T07RG.pptx,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38XW15ZXG9.pptx,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