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QL7W1D621G.pptx,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81KNX3E8XE.pptx,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SNKIH51N59.pptx,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KODQIJ9R1Y.pptx,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Q1QMZDQOYN.pptx,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7FW8KGNTRO.pptx,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W3TQB3YUVG.pptx,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TKCC3NI0OL.pptx,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PCA2EZ6WHD.pptx,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X87ODY8YFX.pptx,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MDVFD5JJAC.pptx,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SALBSCVPE4.pptx,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QG6OSB3O8A.pptx,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GPTRQE1PFM.pptx,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BSZPRHJX8R.pptx,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CEM7Z9V0HJ.pptx,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P7ZLIEL5AO.pptx,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WMOY8TXPVK.pptx,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SZBT565HXK.pptx,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LABZJEG27S.pptx,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S5A27FUH15.pptx,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G6ICYPTLOE.pptx,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BSDFOSENG9.pptx,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GS1KGEAVAS.pptx,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X31NA0IU51.pptx,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M30PMX4GND.pptx,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HAIC6XQ2KZ.pptx,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U1KG036EM0.pptx,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EVVD7OPPOJ.pptx,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