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W6BPGLNBDO.pptx,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J7N1ZCARPZ.pptx,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OKDMK0WHQ9.pptx,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I4ICTAB8VH.pptx,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6YYENAGME8.pptx,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IMXUWUTAZR.pptx,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H0V27S0JXJ.pptx,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