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Y7UWQRQSAC.pptx,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G635APYBKF.pptx,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070J5VDZVA.pptx,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06Q34VNB4R.pptx,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JB02AA90QB.pptx,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4MH13LS8LK.pptx,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YYYGL46XTW.pptx,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XV4HGE9YC1.pptx,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QZHDMZAU5U.pptx,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AGI0UVKRXM.pptx,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JPWXLSTERX.pptx,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FVFS8Z0RZR.pptx,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Q5GETKIK43.pptx,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KZJO1ZBEJD.pptx,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TRKLW1HFTM.pptx,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CSHYK2N8A2.pptx,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O0Q142JBM0.pptx,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7DGVZLWDR5.pptx,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17C2TVAC8S.pptx,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QTV9Z677C2.pptx,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LKOW8NQ4V0.pptx,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YBL6RIHDGJ.pptx,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20CB4A7S60.pptx,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YYJ1CY9J7C.pptx,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55CH1KD9I5.pptx,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IIB6RWDAN5.pptx,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J0N1EDMCKG.pptx,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U9CEDU2L7X.pptx,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EUDNY5ZM0S.pptx,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LMHKCTJZRU.pptx,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BVQTEPP6TP.pptx,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2D5IDB7E7K.pptx,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838G3D0BA4.pptx,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CAZ5LFQE4S.pptx,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QTD67UMX0C.pptx,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6OHJ6Z5IIS.pptx,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GSPWTR1GLG.pptx,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8PJXNYAC34.pptx,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6M2VQ5OV9U.pptx,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LVET2EWG5A.pptx,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98D8JQGENT.pptx,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PA5JVNOQ9R.pptx,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7R4PAL1VBY.pptx,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H0K8WLOR6G.pptx,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XR5FKKF1ZC.pptx,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